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51"/>
  </p:normalViewPr>
  <p:slideViewPr>
    <p:cSldViewPr snapToGrid="0" snapToObjects="1">
      <p:cViewPr varScale="1">
        <p:scale>
          <a:sx n="90" d="100"/>
          <a:sy n="90" d="100"/>
        </p:scale>
        <p:origin x="232"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12/13/18</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12/13/18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12/13/18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12/13/18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12/13/18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12/13/18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12/13/18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12/13/18</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4.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BE45-4731-494C-AFE4-35F2CB543960}"/>
              </a:ext>
            </a:extLst>
          </p:cNvPr>
          <p:cNvSpPr>
            <a:spLocks noGrp="1"/>
          </p:cNvSpPr>
          <p:nvPr>
            <p:ph type="ctrTitle"/>
          </p:nvPr>
        </p:nvSpPr>
        <p:spPr/>
        <p:txBody>
          <a:bodyPr/>
          <a:lstStyle/>
          <a:p>
            <a:r>
              <a:rPr lang="en-US" dirty="0"/>
              <a:t>Gold Circle </a:t>
            </a:r>
          </a:p>
        </p:txBody>
      </p:sp>
      <p:sp>
        <p:nvSpPr>
          <p:cNvPr id="3" name="Subtitle 2">
            <a:extLst>
              <a:ext uri="{FF2B5EF4-FFF2-40B4-BE49-F238E27FC236}">
                <a16:creationId xmlns:a16="http://schemas.microsoft.com/office/drawing/2014/main" id="{1F01A636-B604-E342-840C-0B256A1E93BC}"/>
              </a:ext>
            </a:extLst>
          </p:cNvPr>
          <p:cNvSpPr>
            <a:spLocks noGrp="1"/>
          </p:cNvSpPr>
          <p:nvPr>
            <p:ph type="subTitle" idx="1"/>
          </p:nvPr>
        </p:nvSpPr>
        <p:spPr/>
        <p:txBody>
          <a:bodyPr/>
          <a:lstStyle/>
          <a:p>
            <a:r>
              <a:rPr lang="en-US" dirty="0" err="1"/>
              <a:t>Hq</a:t>
            </a:r>
            <a:r>
              <a:rPr lang="en-US" dirty="0"/>
              <a:t> for booking your next concert</a:t>
            </a:r>
          </a:p>
        </p:txBody>
      </p:sp>
    </p:spTree>
    <p:extLst>
      <p:ext uri="{BB962C8B-B14F-4D97-AF65-F5344CB8AC3E}">
        <p14:creationId xmlns:p14="http://schemas.microsoft.com/office/powerpoint/2010/main" val="9651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A5C6-DE1F-D74D-8B54-69A393DD43AD}"/>
              </a:ext>
            </a:extLst>
          </p:cNvPr>
          <p:cNvSpPr>
            <a:spLocks noGrp="1"/>
          </p:cNvSpPr>
          <p:nvPr>
            <p:ph type="title"/>
          </p:nvPr>
        </p:nvSpPr>
        <p:spPr/>
        <p:txBody>
          <a:bodyPr/>
          <a:lstStyle/>
          <a:p>
            <a:r>
              <a:rPr lang="en-US" dirty="0"/>
              <a:t>A presentation by:</a:t>
            </a:r>
          </a:p>
        </p:txBody>
      </p:sp>
      <p:sp>
        <p:nvSpPr>
          <p:cNvPr id="3" name="Content Placeholder 2">
            <a:extLst>
              <a:ext uri="{FF2B5EF4-FFF2-40B4-BE49-F238E27FC236}">
                <a16:creationId xmlns:a16="http://schemas.microsoft.com/office/drawing/2014/main" id="{BE37E585-9805-BA41-8D3A-E68DEF2A977E}"/>
              </a:ext>
            </a:extLst>
          </p:cNvPr>
          <p:cNvSpPr>
            <a:spLocks noGrp="1"/>
          </p:cNvSpPr>
          <p:nvPr>
            <p:ph sz="quarter" idx="13"/>
          </p:nvPr>
        </p:nvSpPr>
        <p:spPr/>
        <p:txBody>
          <a:bodyPr/>
          <a:lstStyle/>
          <a:p>
            <a:r>
              <a:rPr lang="en-US" dirty="0"/>
              <a:t>Alex </a:t>
            </a:r>
            <a:r>
              <a:rPr lang="en-US" dirty="0" err="1"/>
              <a:t>llyod</a:t>
            </a:r>
            <a:endParaRPr lang="en-US" dirty="0"/>
          </a:p>
          <a:p>
            <a:r>
              <a:rPr lang="en-US" dirty="0"/>
              <a:t>Conner leigh</a:t>
            </a:r>
          </a:p>
          <a:p>
            <a:r>
              <a:rPr lang="en-US" dirty="0"/>
              <a:t>David </a:t>
            </a:r>
            <a:r>
              <a:rPr lang="en-US" dirty="0" err="1"/>
              <a:t>joyce</a:t>
            </a:r>
            <a:endParaRPr lang="en-US" dirty="0"/>
          </a:p>
          <a:p>
            <a:r>
              <a:rPr lang="en-US" dirty="0"/>
              <a:t>Sandhya </a:t>
            </a:r>
            <a:r>
              <a:rPr lang="en-US" dirty="0" err="1"/>
              <a:t>pradeshik</a:t>
            </a:r>
            <a:endParaRPr lang="en-US" dirty="0"/>
          </a:p>
        </p:txBody>
      </p:sp>
    </p:spTree>
    <p:extLst>
      <p:ext uri="{BB962C8B-B14F-4D97-AF65-F5344CB8AC3E}">
        <p14:creationId xmlns:p14="http://schemas.microsoft.com/office/powerpoint/2010/main" val="681366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1F92-746A-F542-ACBC-ED9BC35944D2}"/>
              </a:ext>
            </a:extLst>
          </p:cNvPr>
          <p:cNvSpPr>
            <a:spLocks noGrp="1"/>
          </p:cNvSpPr>
          <p:nvPr>
            <p:ph type="title"/>
          </p:nvPr>
        </p:nvSpPr>
        <p:spPr/>
        <p:txBody>
          <a:bodyPr/>
          <a:lstStyle/>
          <a:p>
            <a:r>
              <a:rPr lang="en-US" dirty="0"/>
              <a:t>What is gold circle?</a:t>
            </a:r>
          </a:p>
        </p:txBody>
      </p:sp>
      <p:sp>
        <p:nvSpPr>
          <p:cNvPr id="3" name="Content Placeholder 2">
            <a:extLst>
              <a:ext uri="{FF2B5EF4-FFF2-40B4-BE49-F238E27FC236}">
                <a16:creationId xmlns:a16="http://schemas.microsoft.com/office/drawing/2014/main" id="{4E06705E-6554-034A-8CDD-74936C6457CE}"/>
              </a:ext>
            </a:extLst>
          </p:cNvPr>
          <p:cNvSpPr>
            <a:spLocks noGrp="1"/>
          </p:cNvSpPr>
          <p:nvPr>
            <p:ph sz="quarter" idx="13"/>
          </p:nvPr>
        </p:nvSpPr>
        <p:spPr/>
        <p:txBody>
          <a:bodyPr>
            <a:normAutofit/>
          </a:bodyPr>
          <a:lstStyle/>
          <a:p>
            <a:r>
              <a:rPr lang="en-US" sz="3600" dirty="0"/>
              <a:t>Have you ever gone online to do something as simple as buy tickets to an out of town concert and then been sucked into the vortex of planning your whole trip?</a:t>
            </a:r>
          </a:p>
        </p:txBody>
      </p:sp>
    </p:spTree>
    <p:extLst>
      <p:ext uri="{BB962C8B-B14F-4D97-AF65-F5344CB8AC3E}">
        <p14:creationId xmlns:p14="http://schemas.microsoft.com/office/powerpoint/2010/main" val="1897675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0711-3E44-F141-9931-45E0EC13DF05}"/>
              </a:ext>
            </a:extLst>
          </p:cNvPr>
          <p:cNvSpPr>
            <a:spLocks noGrp="1"/>
          </p:cNvSpPr>
          <p:nvPr>
            <p:ph type="title"/>
          </p:nvPr>
        </p:nvSpPr>
        <p:spPr/>
        <p:txBody>
          <a:bodyPr/>
          <a:lstStyle/>
          <a:p>
            <a:r>
              <a:rPr lang="en-US" dirty="0"/>
              <a:t>Gold Circle is here to help</a:t>
            </a:r>
          </a:p>
        </p:txBody>
      </p:sp>
      <p:pic>
        <p:nvPicPr>
          <p:cNvPr id="5" name="Content Placeholder 4">
            <a:extLst>
              <a:ext uri="{FF2B5EF4-FFF2-40B4-BE49-F238E27FC236}">
                <a16:creationId xmlns:a16="http://schemas.microsoft.com/office/drawing/2014/main" id="{1974F4B6-5895-D847-8484-3DFCE4286FC3}"/>
              </a:ext>
            </a:extLst>
          </p:cNvPr>
          <p:cNvPicPr>
            <a:picLocks noGrp="1" noChangeAspect="1"/>
          </p:cNvPicPr>
          <p:nvPr>
            <p:ph sz="quarter" idx="13"/>
          </p:nvPr>
        </p:nvPicPr>
        <p:blipFill>
          <a:blip r:embed="rId2"/>
          <a:stretch>
            <a:fillRect/>
          </a:stretch>
        </p:blipFill>
        <p:spPr>
          <a:xfrm>
            <a:off x="685800" y="1759568"/>
            <a:ext cx="4857749" cy="3742546"/>
          </a:xfrm>
          <a:prstGeom prst="rect">
            <a:avLst/>
          </a:prstGeom>
        </p:spPr>
      </p:pic>
      <p:sp>
        <p:nvSpPr>
          <p:cNvPr id="4" name="Content Placeholder 3">
            <a:extLst>
              <a:ext uri="{FF2B5EF4-FFF2-40B4-BE49-F238E27FC236}">
                <a16:creationId xmlns:a16="http://schemas.microsoft.com/office/drawing/2014/main" id="{5CEDA6CC-67B2-1D4C-838A-BE6B5B7ABFBD}"/>
              </a:ext>
            </a:extLst>
          </p:cNvPr>
          <p:cNvSpPr>
            <a:spLocks noGrp="1"/>
          </p:cNvSpPr>
          <p:nvPr>
            <p:ph sz="quarter" idx="14"/>
          </p:nvPr>
        </p:nvSpPr>
        <p:spPr/>
        <p:txBody>
          <a:bodyPr/>
          <a:lstStyle/>
          <a:p>
            <a:r>
              <a:rPr lang="en-US" dirty="0"/>
              <a:t>You start with picking the tickets but then the other things start playing in the back of your mind? </a:t>
            </a:r>
          </a:p>
        </p:txBody>
      </p:sp>
    </p:spTree>
    <p:extLst>
      <p:ext uri="{BB962C8B-B14F-4D97-AF65-F5344CB8AC3E}">
        <p14:creationId xmlns:p14="http://schemas.microsoft.com/office/powerpoint/2010/main" val="4271387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DFCC5-C06E-6846-BDD0-C444AC7B1BE9}"/>
              </a:ext>
            </a:extLst>
          </p:cNvPr>
          <p:cNvSpPr>
            <a:spLocks noGrp="1"/>
          </p:cNvSpPr>
          <p:nvPr>
            <p:ph type="title"/>
          </p:nvPr>
        </p:nvSpPr>
        <p:spPr/>
        <p:txBody>
          <a:bodyPr/>
          <a:lstStyle/>
          <a:p>
            <a:r>
              <a:rPr lang="en-US" dirty="0"/>
              <a:t>Gold Circle is here to help</a:t>
            </a:r>
          </a:p>
        </p:txBody>
      </p:sp>
      <p:sp>
        <p:nvSpPr>
          <p:cNvPr id="3" name="Content Placeholder 2">
            <a:extLst>
              <a:ext uri="{FF2B5EF4-FFF2-40B4-BE49-F238E27FC236}">
                <a16:creationId xmlns:a16="http://schemas.microsoft.com/office/drawing/2014/main" id="{B87A4914-9ACD-BE41-B2D7-2A080273822C}"/>
              </a:ext>
            </a:extLst>
          </p:cNvPr>
          <p:cNvSpPr>
            <a:spLocks noGrp="1"/>
          </p:cNvSpPr>
          <p:nvPr>
            <p:ph sz="quarter" idx="13"/>
          </p:nvPr>
        </p:nvSpPr>
        <p:spPr/>
        <p:txBody>
          <a:bodyPr>
            <a:normAutofit fontScale="77500" lnSpcReduction="20000"/>
          </a:bodyPr>
          <a:lstStyle/>
          <a:p>
            <a:r>
              <a:rPr lang="en-US" sz="3600" dirty="0"/>
              <a:t>You probably discovered that you need:</a:t>
            </a:r>
          </a:p>
          <a:p>
            <a:pPr lvl="1"/>
            <a:r>
              <a:rPr lang="en-US" sz="3500" dirty="0"/>
              <a:t>hotel</a:t>
            </a:r>
          </a:p>
          <a:p>
            <a:pPr lvl="1"/>
            <a:r>
              <a:rPr lang="en-US" sz="3500" dirty="0"/>
              <a:t>Restaurant/bar/after party recommendations</a:t>
            </a:r>
          </a:p>
          <a:p>
            <a:pPr lvl="1"/>
            <a:r>
              <a:rPr lang="en-US" sz="3500" dirty="0"/>
              <a:t>Rental car</a:t>
            </a:r>
          </a:p>
          <a:p>
            <a:pPr lvl="1"/>
            <a:r>
              <a:rPr lang="en-US" sz="3500" dirty="0"/>
              <a:t>Flight</a:t>
            </a:r>
          </a:p>
          <a:p>
            <a:pPr lvl="1"/>
            <a:r>
              <a:rPr lang="en-US" sz="3500" dirty="0"/>
              <a:t>Local drug dealer (states where the marijuana ban has been lifted)</a:t>
            </a:r>
          </a:p>
          <a:p>
            <a:endParaRPr lang="en-US" dirty="0"/>
          </a:p>
        </p:txBody>
      </p:sp>
    </p:spTree>
    <p:extLst>
      <p:ext uri="{BB962C8B-B14F-4D97-AF65-F5344CB8AC3E}">
        <p14:creationId xmlns:p14="http://schemas.microsoft.com/office/powerpoint/2010/main" val="183331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p:cTn id="13"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heel(1)">
                                      <p:cBhvr>
                                        <p:cTn id="26" dur="20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p:cTn id="31"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32"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33"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2CB33-D8B9-5947-B7BA-AA1F3B34B227}"/>
              </a:ext>
            </a:extLst>
          </p:cNvPr>
          <p:cNvSpPr>
            <a:spLocks noGrp="1"/>
          </p:cNvSpPr>
          <p:nvPr>
            <p:ph type="title"/>
          </p:nvPr>
        </p:nvSpPr>
        <p:spPr/>
        <p:txBody>
          <a:bodyPr/>
          <a:lstStyle/>
          <a:p>
            <a:r>
              <a:rPr lang="en-US" dirty="0"/>
              <a:t>Gold circle is your</a:t>
            </a:r>
          </a:p>
        </p:txBody>
      </p:sp>
      <p:sp>
        <p:nvSpPr>
          <p:cNvPr id="3" name="Text Placeholder 2">
            <a:extLst>
              <a:ext uri="{FF2B5EF4-FFF2-40B4-BE49-F238E27FC236}">
                <a16:creationId xmlns:a16="http://schemas.microsoft.com/office/drawing/2014/main" id="{B120E5D4-5DE7-0E4B-8C86-A866E589F55C}"/>
              </a:ext>
            </a:extLst>
          </p:cNvPr>
          <p:cNvSpPr>
            <a:spLocks noGrp="1"/>
          </p:cNvSpPr>
          <p:nvPr>
            <p:ph type="body" idx="1"/>
          </p:nvPr>
        </p:nvSpPr>
        <p:spPr/>
        <p:txBody>
          <a:bodyPr/>
          <a:lstStyle/>
          <a:p>
            <a:r>
              <a:rPr lang="en-US" dirty="0"/>
              <a:t>Travel agent</a:t>
            </a:r>
          </a:p>
        </p:txBody>
      </p:sp>
      <p:pic>
        <p:nvPicPr>
          <p:cNvPr id="10" name="Picture 9">
            <a:extLst>
              <a:ext uri="{FF2B5EF4-FFF2-40B4-BE49-F238E27FC236}">
                <a16:creationId xmlns:a16="http://schemas.microsoft.com/office/drawing/2014/main" id="{3C967854-4106-8E49-AA07-2E05C86EF19E}"/>
              </a:ext>
            </a:extLst>
          </p:cNvPr>
          <p:cNvPicPr>
            <a:picLocks noChangeAspect="1"/>
          </p:cNvPicPr>
          <p:nvPr/>
        </p:nvPicPr>
        <p:blipFill>
          <a:blip r:embed="rId2"/>
          <a:stretch>
            <a:fillRect/>
          </a:stretch>
        </p:blipFill>
        <p:spPr>
          <a:xfrm>
            <a:off x="155137" y="2633834"/>
            <a:ext cx="3338457" cy="2503843"/>
          </a:xfrm>
          <a:prstGeom prst="rect">
            <a:avLst/>
          </a:prstGeom>
        </p:spPr>
      </p:pic>
      <p:sp>
        <p:nvSpPr>
          <p:cNvPr id="5" name="Text Placeholder 4">
            <a:extLst>
              <a:ext uri="{FF2B5EF4-FFF2-40B4-BE49-F238E27FC236}">
                <a16:creationId xmlns:a16="http://schemas.microsoft.com/office/drawing/2014/main" id="{4022B21D-9FDD-2A4E-BEDD-1D1E26503C80}"/>
              </a:ext>
            </a:extLst>
          </p:cNvPr>
          <p:cNvSpPr>
            <a:spLocks noGrp="1"/>
          </p:cNvSpPr>
          <p:nvPr>
            <p:ph type="body" sz="quarter" idx="3"/>
          </p:nvPr>
        </p:nvSpPr>
        <p:spPr/>
        <p:txBody>
          <a:bodyPr/>
          <a:lstStyle/>
          <a:p>
            <a:r>
              <a:rPr lang="en-US" dirty="0"/>
              <a:t>Concierge </a:t>
            </a:r>
          </a:p>
        </p:txBody>
      </p:sp>
      <p:pic>
        <p:nvPicPr>
          <p:cNvPr id="12" name="Picture 11">
            <a:extLst>
              <a:ext uri="{FF2B5EF4-FFF2-40B4-BE49-F238E27FC236}">
                <a16:creationId xmlns:a16="http://schemas.microsoft.com/office/drawing/2014/main" id="{D3201552-6413-5942-A2EB-F15D881E5D73}"/>
              </a:ext>
            </a:extLst>
          </p:cNvPr>
          <p:cNvPicPr>
            <a:picLocks noChangeAspect="1"/>
          </p:cNvPicPr>
          <p:nvPr/>
        </p:nvPicPr>
        <p:blipFill>
          <a:blip r:embed="rId3"/>
          <a:stretch>
            <a:fillRect/>
          </a:stretch>
        </p:blipFill>
        <p:spPr>
          <a:xfrm>
            <a:off x="3568844" y="2633834"/>
            <a:ext cx="3810196" cy="2503843"/>
          </a:xfrm>
          <a:prstGeom prst="rect">
            <a:avLst/>
          </a:prstGeom>
        </p:spPr>
      </p:pic>
      <p:sp>
        <p:nvSpPr>
          <p:cNvPr id="7" name="Text Placeholder 6">
            <a:extLst>
              <a:ext uri="{FF2B5EF4-FFF2-40B4-BE49-F238E27FC236}">
                <a16:creationId xmlns:a16="http://schemas.microsoft.com/office/drawing/2014/main" id="{07F78948-D284-BB4F-9E32-6A177777DC82}"/>
              </a:ext>
            </a:extLst>
          </p:cNvPr>
          <p:cNvSpPr>
            <a:spLocks noGrp="1"/>
          </p:cNvSpPr>
          <p:nvPr>
            <p:ph type="body" sz="quarter" idx="13"/>
          </p:nvPr>
        </p:nvSpPr>
        <p:spPr/>
        <p:txBody>
          <a:bodyPr/>
          <a:lstStyle/>
          <a:p>
            <a:r>
              <a:rPr lang="en-US" dirty="0"/>
              <a:t>Roadie</a:t>
            </a:r>
          </a:p>
        </p:txBody>
      </p:sp>
      <p:pic>
        <p:nvPicPr>
          <p:cNvPr id="13" name="Picture 12">
            <a:extLst>
              <a:ext uri="{FF2B5EF4-FFF2-40B4-BE49-F238E27FC236}">
                <a16:creationId xmlns:a16="http://schemas.microsoft.com/office/drawing/2014/main" id="{D9F0D2D9-E6A1-1C47-ADCB-339A3B354905}"/>
              </a:ext>
            </a:extLst>
          </p:cNvPr>
          <p:cNvPicPr>
            <a:picLocks noChangeAspect="1"/>
          </p:cNvPicPr>
          <p:nvPr/>
        </p:nvPicPr>
        <p:blipFill>
          <a:blip r:embed="rId4"/>
          <a:stretch>
            <a:fillRect/>
          </a:stretch>
        </p:blipFill>
        <p:spPr>
          <a:xfrm>
            <a:off x="7454290" y="2633834"/>
            <a:ext cx="4572000" cy="2565400"/>
          </a:xfrm>
          <a:prstGeom prst="rect">
            <a:avLst/>
          </a:prstGeom>
        </p:spPr>
      </p:pic>
    </p:spTree>
    <p:extLst>
      <p:ext uri="{BB962C8B-B14F-4D97-AF65-F5344CB8AC3E}">
        <p14:creationId xmlns:p14="http://schemas.microsoft.com/office/powerpoint/2010/main" val="287275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2"/>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DB51-2645-5743-BF80-A2B32F952115}"/>
              </a:ext>
            </a:extLst>
          </p:cNvPr>
          <p:cNvSpPr>
            <a:spLocks noGrp="1"/>
          </p:cNvSpPr>
          <p:nvPr>
            <p:ph type="title"/>
          </p:nvPr>
        </p:nvSpPr>
        <p:spPr/>
        <p:txBody>
          <a:bodyPr/>
          <a:lstStyle/>
          <a:p>
            <a:r>
              <a:rPr lang="en-US" dirty="0"/>
              <a:t>Currently gold circle</a:t>
            </a:r>
          </a:p>
        </p:txBody>
      </p:sp>
      <p:sp>
        <p:nvSpPr>
          <p:cNvPr id="3" name="Content Placeholder 2">
            <a:extLst>
              <a:ext uri="{FF2B5EF4-FFF2-40B4-BE49-F238E27FC236}">
                <a16:creationId xmlns:a16="http://schemas.microsoft.com/office/drawing/2014/main" id="{2D7F409F-EC33-D445-9ED9-9CDD3DB777D9}"/>
              </a:ext>
            </a:extLst>
          </p:cNvPr>
          <p:cNvSpPr>
            <a:spLocks noGrp="1"/>
          </p:cNvSpPr>
          <p:nvPr>
            <p:ph sz="quarter" idx="13"/>
          </p:nvPr>
        </p:nvSpPr>
        <p:spPr/>
        <p:txBody>
          <a:bodyPr/>
          <a:lstStyle/>
          <a:p>
            <a:r>
              <a:rPr lang="en-US" dirty="0"/>
              <a:t>Pulls concert information from </a:t>
            </a:r>
            <a:r>
              <a:rPr lang="en-US" dirty="0" err="1"/>
              <a:t>songkick</a:t>
            </a:r>
            <a:r>
              <a:rPr lang="en-US" dirty="0"/>
              <a:t> and band in town’s API and then cross references that information with </a:t>
            </a:r>
            <a:r>
              <a:rPr lang="en-US" dirty="0" err="1"/>
              <a:t>google’s</a:t>
            </a:r>
            <a:r>
              <a:rPr lang="en-US" dirty="0"/>
              <a:t> </a:t>
            </a:r>
            <a:r>
              <a:rPr lang="en-US" dirty="0" err="1"/>
              <a:t>api</a:t>
            </a:r>
            <a:r>
              <a:rPr lang="en-US" dirty="0"/>
              <a:t> to provide information on the surrounding venue.</a:t>
            </a:r>
          </a:p>
          <a:p>
            <a:r>
              <a:rPr lang="en-US" dirty="0"/>
              <a:t>We hope to continue to improve the functionality of this and then partner with other companies to provide a unique one stop planning experience to the user </a:t>
            </a:r>
          </a:p>
        </p:txBody>
      </p:sp>
    </p:spTree>
    <p:extLst>
      <p:ext uri="{BB962C8B-B14F-4D97-AF65-F5344CB8AC3E}">
        <p14:creationId xmlns:p14="http://schemas.microsoft.com/office/powerpoint/2010/main" val="3289086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D564-18A9-3D43-AC6A-B838646AA9DE}"/>
              </a:ext>
            </a:extLst>
          </p:cNvPr>
          <p:cNvSpPr>
            <a:spLocks noGrp="1"/>
          </p:cNvSpPr>
          <p:nvPr>
            <p:ph type="title"/>
          </p:nvPr>
        </p:nvSpPr>
        <p:spPr/>
        <p:txBody>
          <a:bodyPr/>
          <a:lstStyle/>
          <a:p>
            <a:r>
              <a:rPr lang="en-US" dirty="0"/>
              <a:t>The future for gold circle</a:t>
            </a:r>
          </a:p>
        </p:txBody>
      </p:sp>
      <p:sp>
        <p:nvSpPr>
          <p:cNvPr id="3" name="Content Placeholder 2">
            <a:extLst>
              <a:ext uri="{FF2B5EF4-FFF2-40B4-BE49-F238E27FC236}">
                <a16:creationId xmlns:a16="http://schemas.microsoft.com/office/drawing/2014/main" id="{6EC42427-7EB5-EA4F-8139-C396EC853343}"/>
              </a:ext>
            </a:extLst>
          </p:cNvPr>
          <p:cNvSpPr>
            <a:spLocks noGrp="1"/>
          </p:cNvSpPr>
          <p:nvPr>
            <p:ph sz="quarter" idx="13"/>
          </p:nvPr>
        </p:nvSpPr>
        <p:spPr/>
        <p:txBody>
          <a:bodyPr/>
          <a:lstStyle/>
          <a:p>
            <a:r>
              <a:rPr lang="en-US" dirty="0"/>
              <a:t>We hope to continue to improve the functionality of this and then partner with other companies to provide a unique one stop planning experience to the user</a:t>
            </a:r>
          </a:p>
          <a:p>
            <a:pPr lvl="2"/>
            <a:r>
              <a:rPr lang="en-US" dirty="0"/>
              <a:t>Imagine being able to purchase your concert tickets and then have access to everything else you might need right there at your finger tips.</a:t>
            </a:r>
          </a:p>
          <a:p>
            <a:pPr lvl="2"/>
            <a:r>
              <a:rPr lang="en-US" dirty="0"/>
              <a:t>Maybe vendors could offer package deals</a:t>
            </a:r>
            <a:r>
              <a:rPr lang="en-US"/>
              <a:t>/upsell</a:t>
            </a:r>
            <a:r>
              <a:rPr lang="en-US" dirty="0"/>
              <a:t> </a:t>
            </a:r>
          </a:p>
        </p:txBody>
      </p:sp>
    </p:spTree>
    <p:extLst>
      <p:ext uri="{BB962C8B-B14F-4D97-AF65-F5344CB8AC3E}">
        <p14:creationId xmlns:p14="http://schemas.microsoft.com/office/powerpoint/2010/main" val="160713837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Main Event</Template>
  <TotalTime>76</TotalTime>
  <Words>250</Words>
  <Application>Microsoft Macintosh PowerPoint</Application>
  <PresentationFormat>Widescreen</PresentationFormat>
  <Paragraphs>29</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Impact</vt:lpstr>
      <vt:lpstr>Main Event</vt:lpstr>
      <vt:lpstr>Gold Circle </vt:lpstr>
      <vt:lpstr>A presentation by:</vt:lpstr>
      <vt:lpstr>What is gold circle?</vt:lpstr>
      <vt:lpstr>Gold Circle is here to help</vt:lpstr>
      <vt:lpstr>Gold Circle is here to help</vt:lpstr>
      <vt:lpstr>Gold circle is your</vt:lpstr>
      <vt:lpstr>Currently gold circle</vt:lpstr>
      <vt:lpstr>The future for gold circle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 Circle </dc:title>
  <dc:creator>Microsoft Office User</dc:creator>
  <cp:lastModifiedBy>Microsoft Office User</cp:lastModifiedBy>
  <cp:revision>8</cp:revision>
  <dcterms:created xsi:type="dcterms:W3CDTF">2018-12-13T21:43:17Z</dcterms:created>
  <dcterms:modified xsi:type="dcterms:W3CDTF">2018-12-13T22:59:21Z</dcterms:modified>
</cp:coreProperties>
</file>